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b="1" dirty="0">
                <a:latin typeface="Agency FB" pitchFamily="34" charset="0"/>
              </a:rPr>
              <a:t>Practicing Development Communication</a:t>
            </a:r>
            <a:br>
              <a:rPr lang="en-US" b="1" dirty="0">
                <a:latin typeface="Agency FB" pitchFamily="34" charset="0"/>
              </a:rPr>
            </a:br>
            <a:r>
              <a:rPr lang="en-US" b="1">
                <a:latin typeface="Agency FB" pitchFamily="34" charset="0"/>
              </a:rPr>
              <a:t>PPT </a:t>
            </a:r>
            <a:r>
              <a:rPr lang="en-US" b="1" smtClean="0">
                <a:latin typeface="Agency FB" pitchFamily="34" charset="0"/>
              </a:rPr>
              <a:t>12, </a:t>
            </a:r>
            <a:r>
              <a:rPr lang="en-US" b="1" dirty="0">
                <a:latin typeface="Agency FB" pitchFamily="34" charset="0"/>
              </a:rPr>
              <a:t>Unit 4</a:t>
            </a:r>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en-US" b="1" dirty="0">
                <a:solidFill>
                  <a:schemeClr val="accent4"/>
                </a:solidFill>
                <a:latin typeface="Agency FB" pitchFamily="34" charset="0"/>
              </a:rPr>
              <a:t>Paper: Development Communication</a:t>
            </a:r>
            <a:br>
              <a:rPr lang="en-US" b="1" dirty="0">
                <a:solidFill>
                  <a:schemeClr val="accent4"/>
                </a:solidFill>
                <a:latin typeface="Agency FB" pitchFamily="34" charset="0"/>
              </a:rPr>
            </a:br>
            <a:r>
              <a:rPr lang="en-US" b="1" dirty="0">
                <a:solidFill>
                  <a:schemeClr val="accent4"/>
                </a:solidFill>
                <a:latin typeface="Agency FB" pitchFamily="34" charset="0"/>
              </a:rPr>
              <a:t>Course: BJMC </a:t>
            </a:r>
            <a:br>
              <a:rPr lang="en-US" b="1" dirty="0">
                <a:solidFill>
                  <a:schemeClr val="accent4"/>
                </a:solidFill>
                <a:latin typeface="Agency FB" pitchFamily="34" charset="0"/>
              </a:rPr>
            </a:br>
            <a:r>
              <a:rPr lang="en-US" b="1" dirty="0">
                <a:solidFill>
                  <a:schemeClr val="accent4"/>
                </a:solidFill>
                <a:latin typeface="Agency FB" pitchFamily="34" charset="0"/>
              </a:rPr>
              <a:t>Semester: II</a:t>
            </a:r>
            <a:br>
              <a:rPr lang="en-US" b="1" dirty="0">
                <a:solidFill>
                  <a:schemeClr val="accent4"/>
                </a:solidFill>
                <a:latin typeface="Agency FB" pitchFamily="34" charset="0"/>
              </a:rPr>
            </a:br>
            <a:r>
              <a:rPr lang="en-US" b="1" dirty="0">
                <a:solidFill>
                  <a:schemeClr val="accent4"/>
                </a:solidFill>
                <a:latin typeface="Agency FB" pitchFamily="34" charset="0"/>
              </a:rPr>
              <a:t>Dr. Shyama Prasad Mukherjee University, Ranchi</a:t>
            </a:r>
            <a:br>
              <a:rPr lang="en-US" b="1" dirty="0">
                <a:solidFill>
                  <a:schemeClr val="accent4"/>
                </a:solidFill>
                <a:latin typeface="Agency FB" pitchFamily="34" charset="0"/>
              </a:rPr>
            </a:br>
            <a:r>
              <a:rPr lang="en-US" b="1" dirty="0">
                <a:solidFill>
                  <a:schemeClr val="accent4"/>
                </a:solidFill>
                <a:latin typeface="Agency FB" pitchFamily="34" charset="0"/>
              </a:rPr>
              <a:t>Teacher’s Name: Sumedha Chaudhury</a:t>
            </a:r>
          </a:p>
          <a:p>
            <a:endParaRPr lang="en-US" b="1" dirty="0">
              <a:solidFill>
                <a:schemeClr val="accent4"/>
              </a:solidFill>
            </a:endParaRPr>
          </a:p>
        </p:txBody>
      </p:sp>
    </p:spTree>
    <p:extLst>
      <p:ext uri="{BB962C8B-B14F-4D97-AF65-F5344CB8AC3E}">
        <p14:creationId xmlns:p14="http://schemas.microsoft.com/office/powerpoint/2010/main" val="2218994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gency FB" pitchFamily="34" charset="0"/>
              </a:rPr>
              <a:t>6. Partnerships….continuation</a:t>
            </a:r>
            <a:endParaRPr lang="en-US" sz="3600" b="1" dirty="0">
              <a:latin typeface="Agency FB" pitchFamily="34"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a:solidFill>
                  <a:srgbClr val="FF0000"/>
                </a:solidFill>
                <a:latin typeface="Times New Roman" pitchFamily="18" charset="0"/>
                <a:cs typeface="Times New Roman" pitchFamily="18" charset="0"/>
              </a:rPr>
              <a:t>Partnerships have been central to United Nations Development Programme (UNDP) </a:t>
            </a:r>
            <a:r>
              <a:rPr lang="en-US" dirty="0">
                <a:latin typeface="Times New Roman" pitchFamily="18" charset="0"/>
                <a:cs typeface="Times New Roman" pitchFamily="18" charset="0"/>
              </a:rPr>
              <a:t>efforts in communication. Fundamental to their communication strategy is a belief that allowing other people to speak on your behalf is more authentic than self-promotion. In collaboration with the Discovery Channel, they produced </a:t>
            </a:r>
            <a:r>
              <a:rPr 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Revealed</a:t>
            </a:r>
            <a:r>
              <a:rPr lang="en-US" dirty="0">
                <a:solidFill>
                  <a:srgbClr val="FF0000"/>
                </a:solidFill>
                <a:latin typeface="Times New Roman" pitchFamily="18" charset="0"/>
                <a:cs typeface="Times New Roman" pitchFamily="18" charset="0"/>
              </a:rPr>
              <a:t>: the Himalayan </a:t>
            </a:r>
            <a:r>
              <a:rPr lang="en-US" dirty="0" smtClean="0">
                <a:solidFill>
                  <a:srgbClr val="FF0000"/>
                </a:solidFill>
                <a:latin typeface="Times New Roman" pitchFamily="18" charset="0"/>
                <a:cs typeface="Times New Roman" pitchFamily="18" charset="0"/>
              </a:rPr>
              <a:t>Meltdown’, </a:t>
            </a:r>
            <a:r>
              <a:rPr lang="en-US" dirty="0">
                <a:solidFill>
                  <a:srgbClr val="FF0000"/>
                </a:solidFill>
                <a:latin typeface="Times New Roman" pitchFamily="18" charset="0"/>
                <a:cs typeface="Times New Roman" pitchFamily="18" charset="0"/>
              </a:rPr>
              <a:t>a documentary examining the impacts of climate change on the lives and livelihoods of people in Asia and how they are adapting to it</a:t>
            </a:r>
            <a:r>
              <a:rPr lang="en-US" dirty="0">
                <a:latin typeface="Times New Roman" pitchFamily="18" charset="0"/>
                <a:cs typeface="Times New Roman" pitchFamily="18" charset="0"/>
              </a:rPr>
              <a:t>. The film also shows what donors are doing collectively to combat the global problem. The UNDP promotes its partners’ support by highlighting their work as a contribution to the collective effort and work in partnerships. </a:t>
            </a:r>
          </a:p>
        </p:txBody>
      </p:sp>
    </p:spTree>
    <p:extLst>
      <p:ext uri="{BB962C8B-B14F-4D97-AF65-F5344CB8AC3E}">
        <p14:creationId xmlns:p14="http://schemas.microsoft.com/office/powerpoint/2010/main" val="24472574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solidFill>
                  <a:srgbClr val="FF0000"/>
                </a:solidFill>
                <a:latin typeface="Times New Roman" pitchFamily="18" charset="0"/>
                <a:cs typeface="Times New Roman" pitchFamily="18" charset="0"/>
              </a:rPr>
              <a:t>Partnerships are essential in adopting open data strategies. </a:t>
            </a:r>
            <a:r>
              <a:rPr lang="en-US" dirty="0">
                <a:latin typeface="Times New Roman" pitchFamily="18" charset="0"/>
                <a:cs typeface="Times New Roman" pitchFamily="18" charset="0"/>
              </a:rPr>
              <a:t>The private sector, CSOs, the tech industry and research institutions may have technical capacities that other actors (e.g. bilateral agencies) might not, as well as knowledge and experience that can be tapped into. Thanks to open data technologies, surveys can be conducted in a more cost-efficient manner.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an example, the Open Knowledge Foundation in Germany is an NGO working to show how open data can deliver added value – greater transparency and accountability, and more responsibility on the part of </a:t>
            </a:r>
            <a:r>
              <a:rPr lang="en-US" dirty="0" err="1">
                <a:latin typeface="Times New Roman" pitchFamily="18" charset="0"/>
                <a:cs typeface="Times New Roman" pitchFamily="18" charset="0"/>
              </a:rPr>
              <a:t>organisations</a:t>
            </a:r>
            <a:r>
              <a:rPr lang="en-US" dirty="0">
                <a:latin typeface="Times New Roman" pitchFamily="18" charset="0"/>
                <a:cs typeface="Times New Roman" pitchFamily="18" charset="0"/>
              </a:rPr>
              <a:t> and companies.</a:t>
            </a:r>
          </a:p>
          <a:p>
            <a:pPr marL="0" indent="0">
              <a:buNone/>
            </a:pPr>
            <a:endParaRPr lang="en-US" dirty="0"/>
          </a:p>
        </p:txBody>
      </p:sp>
    </p:spTree>
    <p:extLst>
      <p:ext uri="{BB962C8B-B14F-4D97-AF65-F5344CB8AC3E}">
        <p14:creationId xmlns:p14="http://schemas.microsoft.com/office/powerpoint/2010/main" val="34756974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en-US" sz="2800" dirty="0" smtClean="0">
                <a:latin typeface="Times New Roman" pitchFamily="18" charset="0"/>
                <a:cs typeface="Times New Roman" pitchFamily="18" charset="0"/>
              </a:rPr>
              <a:t>Collaboration with </a:t>
            </a:r>
            <a:r>
              <a:rPr lang="en-US" sz="2800" dirty="0">
                <a:latin typeface="Times New Roman" pitchFamily="18" charset="0"/>
                <a:cs typeface="Times New Roman" pitchFamily="18" charset="0"/>
              </a:rPr>
              <a:t>partner countries: </a:t>
            </a:r>
            <a:r>
              <a:rPr lang="en-US" sz="2800" dirty="0">
                <a:solidFill>
                  <a:srgbClr val="FF0000"/>
                </a:solidFill>
                <a:latin typeface="Times New Roman" pitchFamily="18" charset="0"/>
                <a:cs typeface="Times New Roman" pitchFamily="18" charset="0"/>
              </a:rPr>
              <a:t>Developing countries are at the heart of development partnerships </a:t>
            </a:r>
            <a:r>
              <a:rPr lang="en-US" sz="2800" dirty="0">
                <a:latin typeface="Times New Roman" pitchFamily="18" charset="0"/>
                <a:cs typeface="Times New Roman" pitchFamily="18" charset="0"/>
              </a:rPr>
              <a:t>and ideally they lead the design of strategies and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Their involvement can help ensure inclusiveness and improve impact.</a:t>
            </a:r>
          </a:p>
        </p:txBody>
      </p:sp>
    </p:spTree>
    <p:extLst>
      <p:ext uri="{BB962C8B-B14F-4D97-AF65-F5344CB8AC3E}">
        <p14:creationId xmlns:p14="http://schemas.microsoft.com/office/powerpoint/2010/main" val="47490703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2811</TotalTime>
  <Words>270</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Practicing Development Communication PPT 12, Unit 4</vt:lpstr>
      <vt:lpstr>6. Partnerships….continuation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Practicing Development Communication PPT 13, Unit 4</dc:title>
  <dc:creator>SUMEDHA</dc:creator>
  <cp:lastModifiedBy>SUMEDHA</cp:lastModifiedBy>
  <cp:revision>8</cp:revision>
  <dcterms:created xsi:type="dcterms:W3CDTF">2006-08-16T00:00:00Z</dcterms:created>
  <dcterms:modified xsi:type="dcterms:W3CDTF">2020-07-17T07:15:46Z</dcterms:modified>
</cp:coreProperties>
</file>